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0" r:id="rId5"/>
    <p:sldId id="262" r:id="rId6"/>
    <p:sldId id="263" r:id="rId7"/>
    <p:sldId id="265" r:id="rId8"/>
    <p:sldId id="267" r:id="rId9"/>
    <p:sldId id="269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5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9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8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5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0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2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B3C1-1409-4000-A139-126E68527F3E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BBB9-9040-4BA2-B2CE-977538F3D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4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Images JPEG\Sermon_05\Extras_05\0505014X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74670" y="762000"/>
            <a:ext cx="634250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</a:p>
          <a:p>
            <a:pPr algn="ctr"/>
            <a:r>
              <a:rPr lang="en-US" sz="4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SHORTWOOD</a:t>
            </a:r>
          </a:p>
          <a:p>
            <a:pPr algn="ctr"/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4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SEVENTH-DAY  </a:t>
            </a:r>
            <a:r>
              <a:rPr lang="en-US" sz="4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ADVENTIST</a:t>
            </a:r>
            <a:endParaRPr lang="en-US" sz="4400" b="1" cap="all" spc="0" dirty="0" smtClean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44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CHURCH</a:t>
            </a:r>
            <a:endParaRPr lang="en-US" sz="4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>
          <a:xfrm>
            <a:off x="2743200" y="5279721"/>
            <a:ext cx="1498413" cy="13496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3352800"/>
            <a:ext cx="6008887" cy="128587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>
                <a:gd name="adj" fmla="val 21395097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 smtClean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“SEARCH </a:t>
            </a:r>
            <a:r>
              <a:rPr lang="en-US" sz="2800" b="1" kern="1200" dirty="0" smtClean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THE SCRIPTURE FOR IN THEM YE THINK YE HAVE ETERNAL LIFE”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>
          <a:xfrm>
            <a:off x="4628348" y="5644280"/>
            <a:ext cx="1498413" cy="13496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4895671"/>
            <a:ext cx="91492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CRUSADE 2016</a:t>
            </a:r>
          </a:p>
          <a:p>
            <a:pPr lvl="0" algn="ctr"/>
            <a:r>
              <a:rPr lang="en-US" sz="4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“AT THE TIME APPOINTED THE END SHALL COME”</a:t>
            </a:r>
            <a:endParaRPr lang="en-US" sz="40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1676400" y="685800"/>
            <a:ext cx="4637405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none" lIns="91440" tIns="45720" rIns="91440" bIns="45720" numCol="1" spcCol="0" rtlCol="0" fromWordArt="0" anchor="t" anchorCtr="0" forceAA="0" compatLnSpc="1">
            <a:prstTxWarp prst="textArchUp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WELCOME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95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0523012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31521" y="206514"/>
            <a:ext cx="3575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FOURTH  WEEK: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14400"/>
            <a:ext cx="8888896" cy="381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Sun.      	 Victory within Reach, How to Claim it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Mon.	 What was Nailed to the Cross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Tues.	 Be not Deceive, Recognized the Counterfeit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Wed.	 God Set a date for the Judgment, When?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Thurs.	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Goozum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- The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Duppy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Remedy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	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118634"/>
            <a:ext cx="2185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99" y="5029200"/>
            <a:ext cx="8812697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is not in the order of God that light has been kept from our people,--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very present truth which they needed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time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.”-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{Christian Service pg. 163}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733907"/>
            <a:ext cx="8763000" cy="142893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0513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229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JESUS LOVES YOU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THIS MUCH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4651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Images JPEG\Sermon_08\Extras_08\0508037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59114"/>
            <a:ext cx="6164778" cy="31676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188" y="-12357"/>
            <a:ext cx="94336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“AT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TIME APPOINTED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151549" y="1905452"/>
            <a:ext cx="2253803" cy="1236372"/>
          </a:xfrm>
          <a:custGeom>
            <a:avLst/>
            <a:gdLst>
              <a:gd name="connsiteX0" fmla="*/ 0 w 2253803"/>
              <a:gd name="connsiteY0" fmla="*/ 1236372 h 1236372"/>
              <a:gd name="connsiteX1" fmla="*/ 386366 w 2253803"/>
              <a:gd name="connsiteY1" fmla="*/ 669701 h 1236372"/>
              <a:gd name="connsiteX2" fmla="*/ 1545465 w 2253803"/>
              <a:gd name="connsiteY2" fmla="*/ 51516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  <a:gd name="connsiteX0" fmla="*/ 0 w 2253803"/>
              <a:gd name="connsiteY0" fmla="*/ 1236372 h 1236372"/>
              <a:gd name="connsiteX1" fmla="*/ 566671 w 2253803"/>
              <a:gd name="connsiteY1" fmla="*/ 850005 h 1236372"/>
              <a:gd name="connsiteX2" fmla="*/ 1545465 w 2253803"/>
              <a:gd name="connsiteY2" fmla="*/ 51516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  <a:gd name="connsiteX0" fmla="*/ 0 w 2253803"/>
              <a:gd name="connsiteY0" fmla="*/ 1236372 h 1236372"/>
              <a:gd name="connsiteX1" fmla="*/ 566671 w 2253803"/>
              <a:gd name="connsiteY1" fmla="*/ 850005 h 1236372"/>
              <a:gd name="connsiteX2" fmla="*/ 1648496 w 2253803"/>
              <a:gd name="connsiteY2" fmla="*/ 154547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3803" h="1236372">
                <a:moveTo>
                  <a:pt x="0" y="1236372"/>
                </a:moveTo>
                <a:lnTo>
                  <a:pt x="566671" y="850005"/>
                </a:lnTo>
                <a:lnTo>
                  <a:pt x="1648496" y="154547"/>
                </a:lnTo>
                <a:lnTo>
                  <a:pt x="2060620" y="0"/>
                </a:lnTo>
                <a:lnTo>
                  <a:pt x="2253803" y="167425"/>
                </a:lnTo>
                <a:lnTo>
                  <a:pt x="2047741" y="502276"/>
                </a:lnTo>
                <a:lnTo>
                  <a:pt x="1880316" y="592428"/>
                </a:lnTo>
                <a:lnTo>
                  <a:pt x="1738648" y="515155"/>
                </a:lnTo>
                <a:lnTo>
                  <a:pt x="180305" y="1146220"/>
                </a:lnTo>
              </a:path>
            </a:pathLst>
          </a:custGeom>
          <a:gradFill flip="none" rotWithShape="1">
            <a:gsLst>
              <a:gs pos="34000">
                <a:schemeClr val="bg1">
                  <a:shade val="30000"/>
                  <a:satMod val="115000"/>
                  <a:alpha val="40000"/>
                  <a:lumMod val="74000"/>
                  <a:lumOff val="26000"/>
                </a:schemeClr>
              </a:gs>
              <a:gs pos="72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71600"/>
            <a:ext cx="1694597" cy="1754172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5236891" y="3459787"/>
            <a:ext cx="3087153" cy="494480"/>
          </a:xfrm>
          <a:custGeom>
            <a:avLst/>
            <a:gdLst>
              <a:gd name="connsiteX0" fmla="*/ 0 w 2253803"/>
              <a:gd name="connsiteY0" fmla="*/ 1236372 h 1236372"/>
              <a:gd name="connsiteX1" fmla="*/ 386366 w 2253803"/>
              <a:gd name="connsiteY1" fmla="*/ 669701 h 1236372"/>
              <a:gd name="connsiteX2" fmla="*/ 1545465 w 2253803"/>
              <a:gd name="connsiteY2" fmla="*/ 51516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  <a:gd name="connsiteX0" fmla="*/ 0 w 2253803"/>
              <a:gd name="connsiteY0" fmla="*/ 1236372 h 1236372"/>
              <a:gd name="connsiteX1" fmla="*/ 566671 w 2253803"/>
              <a:gd name="connsiteY1" fmla="*/ 850005 h 1236372"/>
              <a:gd name="connsiteX2" fmla="*/ 1545465 w 2253803"/>
              <a:gd name="connsiteY2" fmla="*/ 51516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  <a:gd name="connsiteX0" fmla="*/ 0 w 2253803"/>
              <a:gd name="connsiteY0" fmla="*/ 1236372 h 1236372"/>
              <a:gd name="connsiteX1" fmla="*/ 566671 w 2253803"/>
              <a:gd name="connsiteY1" fmla="*/ 850005 h 1236372"/>
              <a:gd name="connsiteX2" fmla="*/ 1648496 w 2253803"/>
              <a:gd name="connsiteY2" fmla="*/ 154547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  <a:gd name="connsiteX0" fmla="*/ 0 w 2253803"/>
              <a:gd name="connsiteY0" fmla="*/ 1236372 h 1236372"/>
              <a:gd name="connsiteX1" fmla="*/ 566671 w 2253803"/>
              <a:gd name="connsiteY1" fmla="*/ 850005 h 1236372"/>
              <a:gd name="connsiteX2" fmla="*/ 1648496 w 2253803"/>
              <a:gd name="connsiteY2" fmla="*/ 154547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930158 w 2253803"/>
              <a:gd name="connsiteY7" fmla="*/ 978795 h 1236372"/>
              <a:gd name="connsiteX8" fmla="*/ 180305 w 2253803"/>
              <a:gd name="connsiteY8" fmla="*/ 1146220 h 1236372"/>
              <a:gd name="connsiteX0" fmla="*/ 0 w 2253803"/>
              <a:gd name="connsiteY0" fmla="*/ 1236372 h 1326524"/>
              <a:gd name="connsiteX1" fmla="*/ 566671 w 2253803"/>
              <a:gd name="connsiteY1" fmla="*/ 850005 h 1326524"/>
              <a:gd name="connsiteX2" fmla="*/ 1648496 w 2253803"/>
              <a:gd name="connsiteY2" fmla="*/ 154547 h 1326524"/>
              <a:gd name="connsiteX3" fmla="*/ 2060620 w 2253803"/>
              <a:gd name="connsiteY3" fmla="*/ 0 h 1326524"/>
              <a:gd name="connsiteX4" fmla="*/ 2253803 w 2253803"/>
              <a:gd name="connsiteY4" fmla="*/ 167425 h 1326524"/>
              <a:gd name="connsiteX5" fmla="*/ 2213869 w 2253803"/>
              <a:gd name="connsiteY5" fmla="*/ 1326524 h 1326524"/>
              <a:gd name="connsiteX6" fmla="*/ 1880316 w 2253803"/>
              <a:gd name="connsiteY6" fmla="*/ 592428 h 1326524"/>
              <a:gd name="connsiteX7" fmla="*/ 930158 w 2253803"/>
              <a:gd name="connsiteY7" fmla="*/ 978795 h 1326524"/>
              <a:gd name="connsiteX8" fmla="*/ 180305 w 2253803"/>
              <a:gd name="connsiteY8" fmla="*/ 1146220 h 1326524"/>
              <a:gd name="connsiteX0" fmla="*/ 0 w 2253803"/>
              <a:gd name="connsiteY0" fmla="*/ 1236372 h 1326524"/>
              <a:gd name="connsiteX1" fmla="*/ 566671 w 2253803"/>
              <a:gd name="connsiteY1" fmla="*/ 850005 h 1326524"/>
              <a:gd name="connsiteX2" fmla="*/ 1648496 w 2253803"/>
              <a:gd name="connsiteY2" fmla="*/ 154547 h 1326524"/>
              <a:gd name="connsiteX3" fmla="*/ 2060620 w 2253803"/>
              <a:gd name="connsiteY3" fmla="*/ 0 h 1326524"/>
              <a:gd name="connsiteX4" fmla="*/ 2253803 w 2253803"/>
              <a:gd name="connsiteY4" fmla="*/ 167425 h 1326524"/>
              <a:gd name="connsiteX5" fmla="*/ 2213869 w 2253803"/>
              <a:gd name="connsiteY5" fmla="*/ 1326524 h 1326524"/>
              <a:gd name="connsiteX6" fmla="*/ 1935693 w 2253803"/>
              <a:gd name="connsiteY6" fmla="*/ 1056068 h 1326524"/>
              <a:gd name="connsiteX7" fmla="*/ 930158 w 2253803"/>
              <a:gd name="connsiteY7" fmla="*/ 978795 h 1326524"/>
              <a:gd name="connsiteX8" fmla="*/ 180305 w 2253803"/>
              <a:gd name="connsiteY8" fmla="*/ 1146220 h 1326524"/>
              <a:gd name="connsiteX0" fmla="*/ 0 w 2253803"/>
              <a:gd name="connsiteY0" fmla="*/ 1236372 h 1326524"/>
              <a:gd name="connsiteX1" fmla="*/ 566671 w 2253803"/>
              <a:gd name="connsiteY1" fmla="*/ 850005 h 1326524"/>
              <a:gd name="connsiteX2" fmla="*/ 1892150 w 2253803"/>
              <a:gd name="connsiteY2" fmla="*/ 759854 h 1326524"/>
              <a:gd name="connsiteX3" fmla="*/ 2060620 w 2253803"/>
              <a:gd name="connsiteY3" fmla="*/ 0 h 1326524"/>
              <a:gd name="connsiteX4" fmla="*/ 2253803 w 2253803"/>
              <a:gd name="connsiteY4" fmla="*/ 167425 h 1326524"/>
              <a:gd name="connsiteX5" fmla="*/ 2213869 w 2253803"/>
              <a:gd name="connsiteY5" fmla="*/ 1326524 h 1326524"/>
              <a:gd name="connsiteX6" fmla="*/ 1935693 w 2253803"/>
              <a:gd name="connsiteY6" fmla="*/ 1056068 h 1326524"/>
              <a:gd name="connsiteX7" fmla="*/ 930158 w 2253803"/>
              <a:gd name="connsiteY7" fmla="*/ 978795 h 1326524"/>
              <a:gd name="connsiteX8" fmla="*/ 180305 w 2253803"/>
              <a:gd name="connsiteY8" fmla="*/ 1146220 h 1326524"/>
              <a:gd name="connsiteX0" fmla="*/ 0 w 2253803"/>
              <a:gd name="connsiteY0" fmla="*/ 1068947 h 1159099"/>
              <a:gd name="connsiteX1" fmla="*/ 566671 w 2253803"/>
              <a:gd name="connsiteY1" fmla="*/ 682580 h 1159099"/>
              <a:gd name="connsiteX2" fmla="*/ 1892150 w 2253803"/>
              <a:gd name="connsiteY2" fmla="*/ 592429 h 1159099"/>
              <a:gd name="connsiteX3" fmla="*/ 2193523 w 2253803"/>
              <a:gd name="connsiteY3" fmla="*/ 566670 h 1159099"/>
              <a:gd name="connsiteX4" fmla="*/ 2253803 w 2253803"/>
              <a:gd name="connsiteY4" fmla="*/ 0 h 1159099"/>
              <a:gd name="connsiteX5" fmla="*/ 2213869 w 2253803"/>
              <a:gd name="connsiteY5" fmla="*/ 1159099 h 1159099"/>
              <a:gd name="connsiteX6" fmla="*/ 1935693 w 2253803"/>
              <a:gd name="connsiteY6" fmla="*/ 888643 h 1159099"/>
              <a:gd name="connsiteX7" fmla="*/ 930158 w 2253803"/>
              <a:gd name="connsiteY7" fmla="*/ 811370 h 1159099"/>
              <a:gd name="connsiteX8" fmla="*/ 180305 w 2253803"/>
              <a:gd name="connsiteY8" fmla="*/ 978795 h 1159099"/>
              <a:gd name="connsiteX0" fmla="*/ 0 w 2641434"/>
              <a:gd name="connsiteY0" fmla="*/ 502277 h 1004553"/>
              <a:gd name="connsiteX1" fmla="*/ 566671 w 2641434"/>
              <a:gd name="connsiteY1" fmla="*/ 115910 h 1004553"/>
              <a:gd name="connsiteX2" fmla="*/ 1892150 w 2641434"/>
              <a:gd name="connsiteY2" fmla="*/ 25759 h 1004553"/>
              <a:gd name="connsiteX3" fmla="*/ 2193523 w 2641434"/>
              <a:gd name="connsiteY3" fmla="*/ 0 h 1004553"/>
              <a:gd name="connsiteX4" fmla="*/ 2641434 w 2641434"/>
              <a:gd name="connsiteY4" fmla="*/ 1004553 h 1004553"/>
              <a:gd name="connsiteX5" fmla="*/ 2213869 w 2641434"/>
              <a:gd name="connsiteY5" fmla="*/ 592429 h 1004553"/>
              <a:gd name="connsiteX6" fmla="*/ 1935693 w 2641434"/>
              <a:gd name="connsiteY6" fmla="*/ 321973 h 1004553"/>
              <a:gd name="connsiteX7" fmla="*/ 930158 w 2641434"/>
              <a:gd name="connsiteY7" fmla="*/ 244700 h 1004553"/>
              <a:gd name="connsiteX8" fmla="*/ 180305 w 2641434"/>
              <a:gd name="connsiteY8" fmla="*/ 412125 h 1004553"/>
              <a:gd name="connsiteX0" fmla="*/ 0 w 2641434"/>
              <a:gd name="connsiteY0" fmla="*/ 502277 h 1004553"/>
              <a:gd name="connsiteX1" fmla="*/ 599897 w 2641434"/>
              <a:gd name="connsiteY1" fmla="*/ 193183 h 1004553"/>
              <a:gd name="connsiteX2" fmla="*/ 1892150 w 2641434"/>
              <a:gd name="connsiteY2" fmla="*/ 25759 h 1004553"/>
              <a:gd name="connsiteX3" fmla="*/ 2193523 w 2641434"/>
              <a:gd name="connsiteY3" fmla="*/ 0 h 1004553"/>
              <a:gd name="connsiteX4" fmla="*/ 2641434 w 2641434"/>
              <a:gd name="connsiteY4" fmla="*/ 1004553 h 1004553"/>
              <a:gd name="connsiteX5" fmla="*/ 2213869 w 2641434"/>
              <a:gd name="connsiteY5" fmla="*/ 592429 h 1004553"/>
              <a:gd name="connsiteX6" fmla="*/ 1935693 w 2641434"/>
              <a:gd name="connsiteY6" fmla="*/ 321973 h 1004553"/>
              <a:gd name="connsiteX7" fmla="*/ 930158 w 2641434"/>
              <a:gd name="connsiteY7" fmla="*/ 244700 h 1004553"/>
              <a:gd name="connsiteX8" fmla="*/ 180305 w 2641434"/>
              <a:gd name="connsiteY8" fmla="*/ 412125 h 1004553"/>
              <a:gd name="connsiteX0" fmla="*/ 0 w 2641434"/>
              <a:gd name="connsiteY0" fmla="*/ 502277 h 1004553"/>
              <a:gd name="connsiteX1" fmla="*/ 599897 w 2641434"/>
              <a:gd name="connsiteY1" fmla="*/ 193183 h 1004553"/>
              <a:gd name="connsiteX2" fmla="*/ 1892150 w 2641434"/>
              <a:gd name="connsiteY2" fmla="*/ 25759 h 1004553"/>
              <a:gd name="connsiteX3" fmla="*/ 2193523 w 2641434"/>
              <a:gd name="connsiteY3" fmla="*/ 0 h 1004553"/>
              <a:gd name="connsiteX4" fmla="*/ 2641434 w 2641434"/>
              <a:gd name="connsiteY4" fmla="*/ 1004553 h 1004553"/>
              <a:gd name="connsiteX5" fmla="*/ 2213869 w 2641434"/>
              <a:gd name="connsiteY5" fmla="*/ 592429 h 1004553"/>
              <a:gd name="connsiteX6" fmla="*/ 1935693 w 2641434"/>
              <a:gd name="connsiteY6" fmla="*/ 321973 h 1004553"/>
              <a:gd name="connsiteX7" fmla="*/ 919083 w 2641434"/>
              <a:gd name="connsiteY7" fmla="*/ 347731 h 1004553"/>
              <a:gd name="connsiteX8" fmla="*/ 180305 w 2641434"/>
              <a:gd name="connsiteY8" fmla="*/ 412125 h 1004553"/>
              <a:gd name="connsiteX0" fmla="*/ 0 w 2641434"/>
              <a:gd name="connsiteY0" fmla="*/ 502277 h 1004553"/>
              <a:gd name="connsiteX1" fmla="*/ 599897 w 2641434"/>
              <a:gd name="connsiteY1" fmla="*/ 193183 h 1004553"/>
              <a:gd name="connsiteX2" fmla="*/ 1892150 w 2641434"/>
              <a:gd name="connsiteY2" fmla="*/ 25759 h 1004553"/>
              <a:gd name="connsiteX3" fmla="*/ 2193523 w 2641434"/>
              <a:gd name="connsiteY3" fmla="*/ 0 h 1004553"/>
              <a:gd name="connsiteX4" fmla="*/ 2641434 w 2641434"/>
              <a:gd name="connsiteY4" fmla="*/ 1004553 h 1004553"/>
              <a:gd name="connsiteX5" fmla="*/ 2213869 w 2641434"/>
              <a:gd name="connsiteY5" fmla="*/ 592429 h 1004553"/>
              <a:gd name="connsiteX6" fmla="*/ 1935693 w 2641434"/>
              <a:gd name="connsiteY6" fmla="*/ 412125 h 1004553"/>
              <a:gd name="connsiteX7" fmla="*/ 919083 w 2641434"/>
              <a:gd name="connsiteY7" fmla="*/ 347731 h 1004553"/>
              <a:gd name="connsiteX8" fmla="*/ 180305 w 2641434"/>
              <a:gd name="connsiteY8" fmla="*/ 412125 h 1004553"/>
              <a:gd name="connsiteX0" fmla="*/ 0 w 2597134"/>
              <a:gd name="connsiteY0" fmla="*/ 502277 h 592429"/>
              <a:gd name="connsiteX1" fmla="*/ 599897 w 2597134"/>
              <a:gd name="connsiteY1" fmla="*/ 193183 h 592429"/>
              <a:gd name="connsiteX2" fmla="*/ 1892150 w 2597134"/>
              <a:gd name="connsiteY2" fmla="*/ 25759 h 592429"/>
              <a:gd name="connsiteX3" fmla="*/ 2193523 w 2597134"/>
              <a:gd name="connsiteY3" fmla="*/ 0 h 592429"/>
              <a:gd name="connsiteX4" fmla="*/ 2597134 w 2597134"/>
              <a:gd name="connsiteY4" fmla="*/ 540913 h 592429"/>
              <a:gd name="connsiteX5" fmla="*/ 2213869 w 2597134"/>
              <a:gd name="connsiteY5" fmla="*/ 592429 h 592429"/>
              <a:gd name="connsiteX6" fmla="*/ 1935693 w 2597134"/>
              <a:gd name="connsiteY6" fmla="*/ 412125 h 592429"/>
              <a:gd name="connsiteX7" fmla="*/ 919083 w 2597134"/>
              <a:gd name="connsiteY7" fmla="*/ 347731 h 592429"/>
              <a:gd name="connsiteX8" fmla="*/ 180305 w 2597134"/>
              <a:gd name="connsiteY8" fmla="*/ 412125 h 592429"/>
              <a:gd name="connsiteX0" fmla="*/ 0 w 2597134"/>
              <a:gd name="connsiteY0" fmla="*/ 502277 h 592429"/>
              <a:gd name="connsiteX1" fmla="*/ 599897 w 2597134"/>
              <a:gd name="connsiteY1" fmla="*/ 193183 h 592429"/>
              <a:gd name="connsiteX2" fmla="*/ 1892150 w 2597134"/>
              <a:gd name="connsiteY2" fmla="*/ 25759 h 592429"/>
              <a:gd name="connsiteX3" fmla="*/ 2193523 w 2597134"/>
              <a:gd name="connsiteY3" fmla="*/ 0 h 592429"/>
              <a:gd name="connsiteX4" fmla="*/ 2597134 w 2597134"/>
              <a:gd name="connsiteY4" fmla="*/ 540913 h 592429"/>
              <a:gd name="connsiteX5" fmla="*/ 2213869 w 2597134"/>
              <a:gd name="connsiteY5" fmla="*/ 592429 h 592429"/>
              <a:gd name="connsiteX6" fmla="*/ 1935693 w 2597134"/>
              <a:gd name="connsiteY6" fmla="*/ 412125 h 592429"/>
              <a:gd name="connsiteX7" fmla="*/ 952309 w 2597134"/>
              <a:gd name="connsiteY7" fmla="*/ 309095 h 592429"/>
              <a:gd name="connsiteX8" fmla="*/ 180305 w 2597134"/>
              <a:gd name="connsiteY8" fmla="*/ 412125 h 592429"/>
              <a:gd name="connsiteX0" fmla="*/ 0 w 2597134"/>
              <a:gd name="connsiteY0" fmla="*/ 502277 h 592429"/>
              <a:gd name="connsiteX1" fmla="*/ 599897 w 2597134"/>
              <a:gd name="connsiteY1" fmla="*/ 193183 h 592429"/>
              <a:gd name="connsiteX2" fmla="*/ 1892150 w 2597134"/>
              <a:gd name="connsiteY2" fmla="*/ 25759 h 592429"/>
              <a:gd name="connsiteX3" fmla="*/ 2193523 w 2597134"/>
              <a:gd name="connsiteY3" fmla="*/ 0 h 592429"/>
              <a:gd name="connsiteX4" fmla="*/ 2597134 w 2597134"/>
              <a:gd name="connsiteY4" fmla="*/ 540913 h 592429"/>
              <a:gd name="connsiteX5" fmla="*/ 2213869 w 2597134"/>
              <a:gd name="connsiteY5" fmla="*/ 592429 h 592429"/>
              <a:gd name="connsiteX6" fmla="*/ 1935693 w 2597134"/>
              <a:gd name="connsiteY6" fmla="*/ 412125 h 592429"/>
              <a:gd name="connsiteX7" fmla="*/ 952309 w 2597134"/>
              <a:gd name="connsiteY7" fmla="*/ 309095 h 592429"/>
              <a:gd name="connsiteX8" fmla="*/ 180305 w 2597134"/>
              <a:gd name="connsiteY8" fmla="*/ 412125 h 592429"/>
              <a:gd name="connsiteX0" fmla="*/ 0 w 2597134"/>
              <a:gd name="connsiteY0" fmla="*/ 502277 h 592429"/>
              <a:gd name="connsiteX1" fmla="*/ 599897 w 2597134"/>
              <a:gd name="connsiteY1" fmla="*/ 193183 h 592429"/>
              <a:gd name="connsiteX2" fmla="*/ 1892150 w 2597134"/>
              <a:gd name="connsiteY2" fmla="*/ 25759 h 592429"/>
              <a:gd name="connsiteX3" fmla="*/ 2193523 w 2597134"/>
              <a:gd name="connsiteY3" fmla="*/ 0 h 592429"/>
              <a:gd name="connsiteX4" fmla="*/ 2597134 w 2597134"/>
              <a:gd name="connsiteY4" fmla="*/ 540913 h 592429"/>
              <a:gd name="connsiteX5" fmla="*/ 2213869 w 2597134"/>
              <a:gd name="connsiteY5" fmla="*/ 592429 h 592429"/>
              <a:gd name="connsiteX6" fmla="*/ 1847092 w 2597134"/>
              <a:gd name="connsiteY6" fmla="*/ 334852 h 592429"/>
              <a:gd name="connsiteX7" fmla="*/ 952309 w 2597134"/>
              <a:gd name="connsiteY7" fmla="*/ 309095 h 592429"/>
              <a:gd name="connsiteX8" fmla="*/ 180305 w 2597134"/>
              <a:gd name="connsiteY8" fmla="*/ 412125 h 592429"/>
              <a:gd name="connsiteX0" fmla="*/ 0 w 2597134"/>
              <a:gd name="connsiteY0" fmla="*/ 476518 h 566670"/>
              <a:gd name="connsiteX1" fmla="*/ 599897 w 2597134"/>
              <a:gd name="connsiteY1" fmla="*/ 167424 h 566670"/>
              <a:gd name="connsiteX2" fmla="*/ 1892150 w 2597134"/>
              <a:gd name="connsiteY2" fmla="*/ 0 h 566670"/>
              <a:gd name="connsiteX3" fmla="*/ 2271049 w 2597134"/>
              <a:gd name="connsiteY3" fmla="*/ 180303 h 566670"/>
              <a:gd name="connsiteX4" fmla="*/ 2597134 w 2597134"/>
              <a:gd name="connsiteY4" fmla="*/ 515154 h 566670"/>
              <a:gd name="connsiteX5" fmla="*/ 2213869 w 2597134"/>
              <a:gd name="connsiteY5" fmla="*/ 566670 h 566670"/>
              <a:gd name="connsiteX6" fmla="*/ 1847092 w 2597134"/>
              <a:gd name="connsiteY6" fmla="*/ 309093 h 566670"/>
              <a:gd name="connsiteX7" fmla="*/ 952309 w 2597134"/>
              <a:gd name="connsiteY7" fmla="*/ 283336 h 566670"/>
              <a:gd name="connsiteX8" fmla="*/ 180305 w 2597134"/>
              <a:gd name="connsiteY8" fmla="*/ 386366 h 566670"/>
              <a:gd name="connsiteX0" fmla="*/ 0 w 2597134"/>
              <a:gd name="connsiteY0" fmla="*/ 476518 h 566670"/>
              <a:gd name="connsiteX1" fmla="*/ 734402 w 2597134"/>
              <a:gd name="connsiteY1" fmla="*/ 203518 h 566670"/>
              <a:gd name="connsiteX2" fmla="*/ 1892150 w 2597134"/>
              <a:gd name="connsiteY2" fmla="*/ 0 h 566670"/>
              <a:gd name="connsiteX3" fmla="*/ 2271049 w 2597134"/>
              <a:gd name="connsiteY3" fmla="*/ 180303 h 566670"/>
              <a:gd name="connsiteX4" fmla="*/ 2597134 w 2597134"/>
              <a:gd name="connsiteY4" fmla="*/ 515154 h 566670"/>
              <a:gd name="connsiteX5" fmla="*/ 2213869 w 2597134"/>
              <a:gd name="connsiteY5" fmla="*/ 566670 h 566670"/>
              <a:gd name="connsiteX6" fmla="*/ 1847092 w 2597134"/>
              <a:gd name="connsiteY6" fmla="*/ 309093 h 566670"/>
              <a:gd name="connsiteX7" fmla="*/ 952309 w 2597134"/>
              <a:gd name="connsiteY7" fmla="*/ 283336 h 566670"/>
              <a:gd name="connsiteX8" fmla="*/ 180305 w 2597134"/>
              <a:gd name="connsiteY8" fmla="*/ 386366 h 566670"/>
              <a:gd name="connsiteX0" fmla="*/ 0 w 2597134"/>
              <a:gd name="connsiteY0" fmla="*/ 476518 h 566670"/>
              <a:gd name="connsiteX1" fmla="*/ 734402 w 2597134"/>
              <a:gd name="connsiteY1" fmla="*/ 203518 h 566670"/>
              <a:gd name="connsiteX2" fmla="*/ 1892150 w 2597134"/>
              <a:gd name="connsiteY2" fmla="*/ 0 h 566670"/>
              <a:gd name="connsiteX3" fmla="*/ 2271049 w 2597134"/>
              <a:gd name="connsiteY3" fmla="*/ 180303 h 566670"/>
              <a:gd name="connsiteX4" fmla="*/ 2597134 w 2597134"/>
              <a:gd name="connsiteY4" fmla="*/ 515154 h 566670"/>
              <a:gd name="connsiteX5" fmla="*/ 2213869 w 2597134"/>
              <a:gd name="connsiteY5" fmla="*/ 566670 h 566670"/>
              <a:gd name="connsiteX6" fmla="*/ 1847092 w 2597134"/>
              <a:gd name="connsiteY6" fmla="*/ 309093 h 566670"/>
              <a:gd name="connsiteX7" fmla="*/ 952309 w 2597134"/>
              <a:gd name="connsiteY7" fmla="*/ 283336 h 566670"/>
              <a:gd name="connsiteX8" fmla="*/ 149265 w 2597134"/>
              <a:gd name="connsiteY8" fmla="*/ 326208 h 566670"/>
              <a:gd name="connsiteX0" fmla="*/ 0 w 2597134"/>
              <a:gd name="connsiteY0" fmla="*/ 476518 h 566670"/>
              <a:gd name="connsiteX1" fmla="*/ 734402 w 2597134"/>
              <a:gd name="connsiteY1" fmla="*/ 203518 h 566670"/>
              <a:gd name="connsiteX2" fmla="*/ 1892150 w 2597134"/>
              <a:gd name="connsiteY2" fmla="*/ 0 h 566670"/>
              <a:gd name="connsiteX3" fmla="*/ 2271049 w 2597134"/>
              <a:gd name="connsiteY3" fmla="*/ 180303 h 566670"/>
              <a:gd name="connsiteX4" fmla="*/ 2597134 w 2597134"/>
              <a:gd name="connsiteY4" fmla="*/ 515154 h 566670"/>
              <a:gd name="connsiteX5" fmla="*/ 2213869 w 2597134"/>
              <a:gd name="connsiteY5" fmla="*/ 566670 h 566670"/>
              <a:gd name="connsiteX6" fmla="*/ 1847092 w 2597134"/>
              <a:gd name="connsiteY6" fmla="*/ 309093 h 566670"/>
              <a:gd name="connsiteX7" fmla="*/ 952309 w 2597134"/>
              <a:gd name="connsiteY7" fmla="*/ 283336 h 566670"/>
              <a:gd name="connsiteX8" fmla="*/ 149265 w 2597134"/>
              <a:gd name="connsiteY8" fmla="*/ 326208 h 566670"/>
              <a:gd name="connsiteX0" fmla="*/ 57667 w 2654801"/>
              <a:gd name="connsiteY0" fmla="*/ 476518 h 566670"/>
              <a:gd name="connsiteX1" fmla="*/ 792069 w 2654801"/>
              <a:gd name="connsiteY1" fmla="*/ 203518 h 566670"/>
              <a:gd name="connsiteX2" fmla="*/ 1949817 w 2654801"/>
              <a:gd name="connsiteY2" fmla="*/ 0 h 566670"/>
              <a:gd name="connsiteX3" fmla="*/ 2328716 w 2654801"/>
              <a:gd name="connsiteY3" fmla="*/ 180303 h 566670"/>
              <a:gd name="connsiteX4" fmla="*/ 2654801 w 2654801"/>
              <a:gd name="connsiteY4" fmla="*/ 515154 h 566670"/>
              <a:gd name="connsiteX5" fmla="*/ 2271536 w 2654801"/>
              <a:gd name="connsiteY5" fmla="*/ 566670 h 566670"/>
              <a:gd name="connsiteX6" fmla="*/ 1904759 w 2654801"/>
              <a:gd name="connsiteY6" fmla="*/ 309093 h 566670"/>
              <a:gd name="connsiteX7" fmla="*/ 1009976 w 2654801"/>
              <a:gd name="connsiteY7" fmla="*/ 283336 h 566670"/>
              <a:gd name="connsiteX8" fmla="*/ 0 w 2654801"/>
              <a:gd name="connsiteY8" fmla="*/ 458555 h 566670"/>
              <a:gd name="connsiteX0" fmla="*/ 57667 w 2654801"/>
              <a:gd name="connsiteY0" fmla="*/ 476518 h 566670"/>
              <a:gd name="connsiteX1" fmla="*/ 792069 w 2654801"/>
              <a:gd name="connsiteY1" fmla="*/ 203518 h 566670"/>
              <a:gd name="connsiteX2" fmla="*/ 1949817 w 2654801"/>
              <a:gd name="connsiteY2" fmla="*/ 0 h 566670"/>
              <a:gd name="connsiteX3" fmla="*/ 2328716 w 2654801"/>
              <a:gd name="connsiteY3" fmla="*/ 180303 h 566670"/>
              <a:gd name="connsiteX4" fmla="*/ 2654801 w 2654801"/>
              <a:gd name="connsiteY4" fmla="*/ 515154 h 566670"/>
              <a:gd name="connsiteX5" fmla="*/ 2271536 w 2654801"/>
              <a:gd name="connsiteY5" fmla="*/ 566670 h 566670"/>
              <a:gd name="connsiteX6" fmla="*/ 1904759 w 2654801"/>
              <a:gd name="connsiteY6" fmla="*/ 309093 h 566670"/>
              <a:gd name="connsiteX7" fmla="*/ 1009976 w 2654801"/>
              <a:gd name="connsiteY7" fmla="*/ 283336 h 566670"/>
              <a:gd name="connsiteX8" fmla="*/ 0 w 2654801"/>
              <a:gd name="connsiteY8" fmla="*/ 458555 h 566670"/>
              <a:gd name="connsiteX0" fmla="*/ 57667 w 2654801"/>
              <a:gd name="connsiteY0" fmla="*/ 404328 h 494480"/>
              <a:gd name="connsiteX1" fmla="*/ 792069 w 2654801"/>
              <a:gd name="connsiteY1" fmla="*/ 131328 h 494480"/>
              <a:gd name="connsiteX2" fmla="*/ 1929124 w 2654801"/>
              <a:gd name="connsiteY2" fmla="*/ 0 h 494480"/>
              <a:gd name="connsiteX3" fmla="*/ 2328716 w 2654801"/>
              <a:gd name="connsiteY3" fmla="*/ 108113 h 494480"/>
              <a:gd name="connsiteX4" fmla="*/ 2654801 w 2654801"/>
              <a:gd name="connsiteY4" fmla="*/ 442964 h 494480"/>
              <a:gd name="connsiteX5" fmla="*/ 2271536 w 2654801"/>
              <a:gd name="connsiteY5" fmla="*/ 494480 h 494480"/>
              <a:gd name="connsiteX6" fmla="*/ 1904759 w 2654801"/>
              <a:gd name="connsiteY6" fmla="*/ 236903 h 494480"/>
              <a:gd name="connsiteX7" fmla="*/ 1009976 w 2654801"/>
              <a:gd name="connsiteY7" fmla="*/ 211146 h 494480"/>
              <a:gd name="connsiteX8" fmla="*/ 0 w 2654801"/>
              <a:gd name="connsiteY8" fmla="*/ 386365 h 4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801" h="494480">
                <a:moveTo>
                  <a:pt x="57667" y="404328"/>
                </a:moveTo>
                <a:lnTo>
                  <a:pt x="792069" y="131328"/>
                </a:lnTo>
                <a:lnTo>
                  <a:pt x="1929124" y="0"/>
                </a:lnTo>
                <a:lnTo>
                  <a:pt x="2328716" y="108113"/>
                </a:lnTo>
                <a:lnTo>
                  <a:pt x="2654801" y="442964"/>
                </a:lnTo>
                <a:lnTo>
                  <a:pt x="2271536" y="494480"/>
                </a:lnTo>
                <a:lnTo>
                  <a:pt x="1904759" y="236903"/>
                </a:lnTo>
                <a:cubicBezTo>
                  <a:pt x="1576964" y="202560"/>
                  <a:pt x="1393147" y="168216"/>
                  <a:pt x="1009976" y="211146"/>
                </a:cubicBezTo>
                <a:cubicBezTo>
                  <a:pt x="742295" y="225437"/>
                  <a:pt x="257334" y="444264"/>
                  <a:pt x="0" y="386365"/>
                </a:cubicBezTo>
              </a:path>
            </a:pathLst>
          </a:custGeom>
          <a:gradFill flip="none" rotWithShape="1">
            <a:gsLst>
              <a:gs pos="34000">
                <a:schemeClr val="bg1">
                  <a:shade val="30000"/>
                  <a:satMod val="115000"/>
                  <a:alpha val="40000"/>
                  <a:lumMod val="74000"/>
                  <a:lumOff val="26000"/>
                </a:schemeClr>
              </a:gs>
              <a:gs pos="72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16" y="3013082"/>
            <a:ext cx="1524291" cy="1307879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 flipH="1">
            <a:off x="1066800" y="2018142"/>
            <a:ext cx="2625366" cy="1236372"/>
          </a:xfrm>
          <a:custGeom>
            <a:avLst/>
            <a:gdLst>
              <a:gd name="connsiteX0" fmla="*/ 0 w 2253803"/>
              <a:gd name="connsiteY0" fmla="*/ 1236372 h 1236372"/>
              <a:gd name="connsiteX1" fmla="*/ 386366 w 2253803"/>
              <a:gd name="connsiteY1" fmla="*/ 669701 h 1236372"/>
              <a:gd name="connsiteX2" fmla="*/ 1545465 w 2253803"/>
              <a:gd name="connsiteY2" fmla="*/ 51516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  <a:gd name="connsiteX0" fmla="*/ 0 w 2253803"/>
              <a:gd name="connsiteY0" fmla="*/ 1236372 h 1236372"/>
              <a:gd name="connsiteX1" fmla="*/ 566671 w 2253803"/>
              <a:gd name="connsiteY1" fmla="*/ 850005 h 1236372"/>
              <a:gd name="connsiteX2" fmla="*/ 1545465 w 2253803"/>
              <a:gd name="connsiteY2" fmla="*/ 51516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  <a:gd name="connsiteX0" fmla="*/ 0 w 2253803"/>
              <a:gd name="connsiteY0" fmla="*/ 1236372 h 1236372"/>
              <a:gd name="connsiteX1" fmla="*/ 566671 w 2253803"/>
              <a:gd name="connsiteY1" fmla="*/ 850005 h 1236372"/>
              <a:gd name="connsiteX2" fmla="*/ 1648496 w 2253803"/>
              <a:gd name="connsiteY2" fmla="*/ 154547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3803" h="1236372">
                <a:moveTo>
                  <a:pt x="0" y="1236372"/>
                </a:moveTo>
                <a:lnTo>
                  <a:pt x="566671" y="850005"/>
                </a:lnTo>
                <a:lnTo>
                  <a:pt x="1648496" y="154547"/>
                </a:lnTo>
                <a:lnTo>
                  <a:pt x="2060620" y="0"/>
                </a:lnTo>
                <a:lnTo>
                  <a:pt x="2253803" y="167425"/>
                </a:lnTo>
                <a:lnTo>
                  <a:pt x="2047741" y="502276"/>
                </a:lnTo>
                <a:lnTo>
                  <a:pt x="1880316" y="592428"/>
                </a:lnTo>
                <a:lnTo>
                  <a:pt x="1738648" y="515155"/>
                </a:lnTo>
                <a:lnTo>
                  <a:pt x="180305" y="1146220"/>
                </a:lnTo>
              </a:path>
            </a:pathLst>
          </a:custGeom>
          <a:gradFill flip="none" rotWithShape="1">
            <a:gsLst>
              <a:gs pos="34000">
                <a:schemeClr val="bg1">
                  <a:shade val="30000"/>
                  <a:satMod val="115000"/>
                  <a:alpha val="40000"/>
                  <a:lumMod val="74000"/>
                  <a:lumOff val="26000"/>
                </a:schemeClr>
              </a:gs>
              <a:gs pos="72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4" y="1730514"/>
            <a:ext cx="1362075" cy="1605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eform 16"/>
          <p:cNvSpPr/>
          <p:nvPr/>
        </p:nvSpPr>
        <p:spPr>
          <a:xfrm rot="19931107" flipH="1">
            <a:off x="736139" y="3414609"/>
            <a:ext cx="2625366" cy="1236372"/>
          </a:xfrm>
          <a:custGeom>
            <a:avLst/>
            <a:gdLst>
              <a:gd name="connsiteX0" fmla="*/ 0 w 2253803"/>
              <a:gd name="connsiteY0" fmla="*/ 1236372 h 1236372"/>
              <a:gd name="connsiteX1" fmla="*/ 386366 w 2253803"/>
              <a:gd name="connsiteY1" fmla="*/ 669701 h 1236372"/>
              <a:gd name="connsiteX2" fmla="*/ 1545465 w 2253803"/>
              <a:gd name="connsiteY2" fmla="*/ 51516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  <a:gd name="connsiteX0" fmla="*/ 0 w 2253803"/>
              <a:gd name="connsiteY0" fmla="*/ 1236372 h 1236372"/>
              <a:gd name="connsiteX1" fmla="*/ 566671 w 2253803"/>
              <a:gd name="connsiteY1" fmla="*/ 850005 h 1236372"/>
              <a:gd name="connsiteX2" fmla="*/ 1545465 w 2253803"/>
              <a:gd name="connsiteY2" fmla="*/ 51516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  <a:gd name="connsiteX0" fmla="*/ 0 w 2253803"/>
              <a:gd name="connsiteY0" fmla="*/ 1236372 h 1236372"/>
              <a:gd name="connsiteX1" fmla="*/ 566671 w 2253803"/>
              <a:gd name="connsiteY1" fmla="*/ 850005 h 1236372"/>
              <a:gd name="connsiteX2" fmla="*/ 1648496 w 2253803"/>
              <a:gd name="connsiteY2" fmla="*/ 154547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3803" h="1236372">
                <a:moveTo>
                  <a:pt x="0" y="1236372"/>
                </a:moveTo>
                <a:lnTo>
                  <a:pt x="566671" y="850005"/>
                </a:lnTo>
                <a:lnTo>
                  <a:pt x="1648496" y="154547"/>
                </a:lnTo>
                <a:lnTo>
                  <a:pt x="2060620" y="0"/>
                </a:lnTo>
                <a:lnTo>
                  <a:pt x="2253803" y="167425"/>
                </a:lnTo>
                <a:lnTo>
                  <a:pt x="2047741" y="502276"/>
                </a:lnTo>
                <a:lnTo>
                  <a:pt x="1880316" y="592428"/>
                </a:lnTo>
                <a:lnTo>
                  <a:pt x="1738648" y="515155"/>
                </a:lnTo>
                <a:lnTo>
                  <a:pt x="180305" y="1146220"/>
                </a:lnTo>
              </a:path>
            </a:pathLst>
          </a:custGeom>
          <a:gradFill flip="none" rotWithShape="1">
            <a:gsLst>
              <a:gs pos="34000">
                <a:schemeClr val="bg1">
                  <a:shade val="30000"/>
                  <a:satMod val="115000"/>
                  <a:alpha val="40000"/>
                  <a:lumMod val="74000"/>
                  <a:lumOff val="26000"/>
                </a:schemeClr>
              </a:gs>
              <a:gs pos="72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6" r="22825" b="46416"/>
          <a:stretch/>
        </p:blipFill>
        <p:spPr>
          <a:xfrm flipH="1">
            <a:off x="268290" y="3787914"/>
            <a:ext cx="1408110" cy="1496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>
          <a:xfrm rot="15685582">
            <a:off x="2391984" y="4579721"/>
            <a:ext cx="1498413" cy="13496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>
          <a:xfrm rot="17234654">
            <a:off x="223138" y="5677799"/>
            <a:ext cx="1498413" cy="1349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>
          <a:xfrm rot="15633380">
            <a:off x="3699063" y="4129207"/>
            <a:ext cx="1498413" cy="13496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0553" y="5029200"/>
            <a:ext cx="697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 SHALL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COME”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Freeform 19"/>
          <p:cNvSpPr/>
          <p:nvPr/>
        </p:nvSpPr>
        <p:spPr>
          <a:xfrm rot="3231921" flipH="1">
            <a:off x="3871395" y="1800736"/>
            <a:ext cx="1152033" cy="1290099"/>
          </a:xfrm>
          <a:custGeom>
            <a:avLst/>
            <a:gdLst>
              <a:gd name="connsiteX0" fmla="*/ 0 w 2253803"/>
              <a:gd name="connsiteY0" fmla="*/ 1236372 h 1236372"/>
              <a:gd name="connsiteX1" fmla="*/ 386366 w 2253803"/>
              <a:gd name="connsiteY1" fmla="*/ 669701 h 1236372"/>
              <a:gd name="connsiteX2" fmla="*/ 1545465 w 2253803"/>
              <a:gd name="connsiteY2" fmla="*/ 51516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  <a:gd name="connsiteX0" fmla="*/ 0 w 2253803"/>
              <a:gd name="connsiteY0" fmla="*/ 1236372 h 1236372"/>
              <a:gd name="connsiteX1" fmla="*/ 566671 w 2253803"/>
              <a:gd name="connsiteY1" fmla="*/ 850005 h 1236372"/>
              <a:gd name="connsiteX2" fmla="*/ 1545465 w 2253803"/>
              <a:gd name="connsiteY2" fmla="*/ 51516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  <a:gd name="connsiteX0" fmla="*/ 0 w 2253803"/>
              <a:gd name="connsiteY0" fmla="*/ 1236372 h 1236372"/>
              <a:gd name="connsiteX1" fmla="*/ 566671 w 2253803"/>
              <a:gd name="connsiteY1" fmla="*/ 850005 h 1236372"/>
              <a:gd name="connsiteX2" fmla="*/ 1648496 w 2253803"/>
              <a:gd name="connsiteY2" fmla="*/ 154547 h 1236372"/>
              <a:gd name="connsiteX3" fmla="*/ 2060620 w 2253803"/>
              <a:gd name="connsiteY3" fmla="*/ 0 h 1236372"/>
              <a:gd name="connsiteX4" fmla="*/ 2253803 w 2253803"/>
              <a:gd name="connsiteY4" fmla="*/ 167425 h 1236372"/>
              <a:gd name="connsiteX5" fmla="*/ 2047741 w 2253803"/>
              <a:gd name="connsiteY5" fmla="*/ 502276 h 1236372"/>
              <a:gd name="connsiteX6" fmla="*/ 1880316 w 2253803"/>
              <a:gd name="connsiteY6" fmla="*/ 592428 h 1236372"/>
              <a:gd name="connsiteX7" fmla="*/ 1738648 w 2253803"/>
              <a:gd name="connsiteY7" fmla="*/ 515155 h 1236372"/>
              <a:gd name="connsiteX8" fmla="*/ 180305 w 2253803"/>
              <a:gd name="connsiteY8" fmla="*/ 1146220 h 12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3803" h="1236372">
                <a:moveTo>
                  <a:pt x="0" y="1236372"/>
                </a:moveTo>
                <a:lnTo>
                  <a:pt x="566671" y="850005"/>
                </a:lnTo>
                <a:lnTo>
                  <a:pt x="1648496" y="154547"/>
                </a:lnTo>
                <a:lnTo>
                  <a:pt x="2060620" y="0"/>
                </a:lnTo>
                <a:lnTo>
                  <a:pt x="2253803" y="167425"/>
                </a:lnTo>
                <a:lnTo>
                  <a:pt x="2047741" y="502276"/>
                </a:lnTo>
                <a:lnTo>
                  <a:pt x="1880316" y="592428"/>
                </a:lnTo>
                <a:lnTo>
                  <a:pt x="1738648" y="515155"/>
                </a:lnTo>
                <a:lnTo>
                  <a:pt x="180305" y="1146220"/>
                </a:lnTo>
              </a:path>
            </a:pathLst>
          </a:custGeom>
          <a:gradFill flip="none" rotWithShape="1">
            <a:gsLst>
              <a:gs pos="34000">
                <a:schemeClr val="bg1">
                  <a:shade val="30000"/>
                  <a:satMod val="115000"/>
                  <a:alpha val="40000"/>
                  <a:lumMod val="74000"/>
                  <a:lumOff val="26000"/>
                </a:schemeClr>
              </a:gs>
              <a:gs pos="72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24" y="1327873"/>
            <a:ext cx="1437529" cy="8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Images JPEG\Sermon_01\Extras_01\0501044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8020" y="4558936"/>
            <a:ext cx="2552780" cy="939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60366" y="0"/>
            <a:ext cx="583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GOD’S METHOD TO STUDY</a:t>
            </a:r>
            <a:endParaRPr lang="en-US" sz="32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>
          <a:xfrm>
            <a:off x="2844987" y="5562600"/>
            <a:ext cx="1498413" cy="13496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5581471"/>
            <a:ext cx="8675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 smtClean="0">
                <a:ln/>
                <a:solidFill>
                  <a:srgbClr val="F79646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AT THE TIME APPOINTED …</a:t>
            </a:r>
            <a:endParaRPr lang="en-US" sz="5400" b="1" cap="all" dirty="0">
              <a:ln/>
              <a:solidFill>
                <a:srgbClr val="F79646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1243678"/>
            <a:ext cx="6477000" cy="397031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Whom 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shall he teach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knowledge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? </a:t>
            </a:r>
            <a:endParaRPr lang="en-US" sz="2800" dirty="0" smtClean="0">
              <a:solidFill>
                <a:prstClr val="black"/>
              </a:solidFill>
              <a:latin typeface="Georgia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whom shall he make to understand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doctrine</a:t>
            </a:r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?… But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the word </a:t>
            </a:r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of the Lord was unto them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Georgia"/>
              </a:rPr>
              <a:t>(1) </a:t>
            </a:r>
            <a:r>
              <a:rPr lang="en-US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precept  </a:t>
            </a:r>
            <a:r>
              <a:rPr lang="en-US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upon precept</a:t>
            </a:r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, [</a:t>
            </a:r>
            <a:r>
              <a:rPr lang="en-US" sz="2800" i="1" dirty="0" smtClean="0">
                <a:solidFill>
                  <a:srgbClr val="00B050"/>
                </a:solidFill>
                <a:latin typeface="Georgia"/>
              </a:rPr>
              <a:t>Instruction</a:t>
            </a:r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]    </a:t>
            </a:r>
          </a:p>
          <a:p>
            <a:r>
              <a:rPr lang="en-US" sz="2800" dirty="0">
                <a:solidFill>
                  <a:prstClr val="black"/>
                </a:solidFill>
                <a:latin typeface="Georgia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    precept  upon 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precept</a:t>
            </a:r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; </a:t>
            </a:r>
            <a:r>
              <a:rPr lang="en-US" sz="2800" dirty="0" smtClean="0">
                <a:solidFill>
                  <a:srgbClr val="00B050"/>
                </a:solidFill>
                <a:latin typeface="Georgia"/>
              </a:rPr>
              <a:t>[</a:t>
            </a:r>
            <a:r>
              <a:rPr lang="en-US" sz="2800" i="1" dirty="0" smtClean="0">
                <a:solidFill>
                  <a:srgbClr val="00B050"/>
                </a:solidFill>
                <a:latin typeface="Georgia"/>
              </a:rPr>
              <a:t>set in order</a:t>
            </a:r>
            <a:r>
              <a:rPr lang="en-US" sz="2800" dirty="0" smtClean="0">
                <a:solidFill>
                  <a:srgbClr val="00B050"/>
                </a:solidFill>
                <a:latin typeface="Georgia"/>
              </a:rPr>
              <a:t>]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Georgia"/>
              </a:rPr>
              <a:t>(2) </a:t>
            </a:r>
            <a:r>
              <a:rPr lang="en-US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line upon line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, line upon line; </a:t>
            </a:r>
            <a:endParaRPr lang="en-US" sz="2800" dirty="0" smtClean="0">
              <a:solidFill>
                <a:prstClr val="black"/>
              </a:solidFill>
              <a:latin typeface="Georgia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Georgia"/>
              </a:rPr>
              <a:t>(3) </a:t>
            </a:r>
            <a:r>
              <a:rPr lang="en-US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here </a:t>
            </a:r>
            <a:r>
              <a:rPr lang="en-US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a little, </a:t>
            </a:r>
            <a:r>
              <a:rPr lang="en-US" sz="28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and</a:t>
            </a:r>
            <a:r>
              <a:rPr lang="en-US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there a </a:t>
            </a:r>
            <a:r>
              <a:rPr lang="en-US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little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…</a:t>
            </a:r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 </a:t>
            </a:r>
            <a:endParaRPr lang="en-US" sz="2800" dirty="0">
              <a:solidFill>
                <a:prstClr val="black"/>
              </a:solidFill>
              <a:latin typeface="Georgia"/>
            </a:endParaRPr>
          </a:p>
          <a:p>
            <a:pPr algn="ctr"/>
            <a:r>
              <a:rPr lang="en-US" sz="2800" b="1" i="1" dirty="0" smtClean="0">
                <a:solidFill>
                  <a:srgbClr val="008080"/>
                </a:solidFill>
                <a:latin typeface="Georgia"/>
              </a:rPr>
              <a:t>Isa 28:9-13</a:t>
            </a:r>
            <a:r>
              <a:rPr lang="en-US" sz="2800" b="1" i="1" dirty="0" smtClean="0">
                <a:solidFill>
                  <a:prstClr val="black"/>
                </a:solidFill>
                <a:latin typeface="Georgia"/>
              </a:rPr>
              <a:t> </a:t>
            </a:r>
            <a:endParaRPr lang="en-US" sz="2800" b="1" i="1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895600" y="950755"/>
            <a:ext cx="4495800" cy="4238763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03848" y="2667000"/>
            <a:ext cx="2344752" cy="276795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998041"/>
            <a:ext cx="914400" cy="297359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758003">
            <a:off x="7320410" y="697852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Joel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19758003">
            <a:off x="7732867" y="4935391"/>
            <a:ext cx="117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Zepheniah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rot="1373796">
            <a:off x="2921269" y="5284588"/>
            <a:ext cx="117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19758003">
            <a:off x="5629455" y="76608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18572" y="5181600"/>
            <a:ext cx="2777028" cy="735459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758003">
            <a:off x="-72129" y="587129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3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Images JPEG\Sermon_01\Extras_01\0501044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24000" y="-76200"/>
            <a:ext cx="6533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THE PROPHET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18" y="609600"/>
            <a:ext cx="8762999" cy="1508105"/>
          </a:xfrm>
          <a:prstGeom prst="rect">
            <a:avLst/>
          </a:prstGeom>
          <a:effectLst>
            <a:outerShdw blurRad="50800" dist="114300" dir="30000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12:10 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also spoken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prophets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 have multiplied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visions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[revelation]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used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similitudes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ministry of the prophets.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3711476"/>
            <a:ext cx="3003197" cy="2677656"/>
          </a:xfrm>
          <a:prstGeom prst="rect">
            <a:avLst/>
          </a:prstGeom>
          <a:effectLst>
            <a:outerShdw blurRad="50800" dist="127000" dir="30000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</a:rPr>
              <a:t>Hos 12:13  </a:t>
            </a:r>
            <a:r>
              <a:rPr lang="en-US" sz="2400" b="1" dirty="0"/>
              <a:t>And by a prophet the LORD </a:t>
            </a:r>
            <a:r>
              <a:rPr lang="en-US" sz="2400" b="1" u="sng" dirty="0">
                <a:solidFill>
                  <a:srgbClr val="FF0000"/>
                </a:solidFill>
              </a:rPr>
              <a:t>brought Israel out of Egypt</a:t>
            </a:r>
            <a:r>
              <a:rPr lang="en-US" sz="2400" b="1" dirty="0"/>
              <a:t>, and by a </a:t>
            </a:r>
            <a:r>
              <a:rPr lang="en-US" sz="2400" b="1" u="sng" dirty="0">
                <a:solidFill>
                  <a:srgbClr val="FF0000"/>
                </a:solidFill>
              </a:rPr>
              <a:t>prophet was he </a:t>
            </a:r>
            <a:r>
              <a:rPr lang="en-US" sz="2400" b="1" u="sng" dirty="0" smtClean="0">
                <a:solidFill>
                  <a:srgbClr val="FF0000"/>
                </a:solidFill>
              </a:rPr>
              <a:t>preserved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[</a:t>
            </a:r>
            <a:r>
              <a:rPr lang="en-US" sz="2400" b="1" dirty="0">
                <a:solidFill>
                  <a:srgbClr val="00B0F0"/>
                </a:solidFill>
              </a:rPr>
              <a:t>protected]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1115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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SIMILITUDES: Compare, resemble, parable, model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" y="2895600"/>
            <a:ext cx="6001023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" y="2895600"/>
            <a:ext cx="3192132" cy="2219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Images JPEG\Sermon_08\Extras_08\0508075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981200" y="261609"/>
            <a:ext cx="5047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VISIONS AND DOCTRINES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812527"/>
            <a:ext cx="5318087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 4:2  And he taught them many things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parables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[similitude],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said unto them in his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031938"/>
            <a:ext cx="5487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VISION, AND MAKE IT PLAIN…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493603"/>
            <a:ext cx="4985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HE MAY RUN THAT READETH  IT.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Hab.2:2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037" y="1179493"/>
            <a:ext cx="8180163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Where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there is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no vision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,[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revelation]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people perish: but he that keepeth the law, happy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is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he. Pro29:18.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78" y="2133600"/>
            <a:ext cx="3422722" cy="459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2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Images JPEG\Sermon_05\Extras_05\0505081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09600" y="381000"/>
            <a:ext cx="7120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PAUSE AND REFLECT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782" y="5638800"/>
            <a:ext cx="91440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“TODAY IF YOU WILL HEAR HIS VOICE HARDEN NOT YOUR HEARTS”-Heb. 4:7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Images JPEG\Sermon_05\Extras_05\0505081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403223" y="206514"/>
            <a:ext cx="283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WEEK: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14400"/>
            <a:ext cx="8675791" cy="381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Sun.      	At the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ime Appointed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on.	Why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Tomorrow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will be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Too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ate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Thus.	Blood, Blisters and Bloody Water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Wed.	The Man with the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Keys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Death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Thurs.	 Sex and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the Single Girl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	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118634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495800"/>
            <a:ext cx="8812697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not think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"Well, we have all the truth, we understand the main pillars of our faith, and we may rest on this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knowledge.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is an advancing truth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we must walk in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increasing light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Counsels to Writers &amp; Editors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33.2}</a:t>
            </a:r>
          </a:p>
        </p:txBody>
      </p:sp>
    </p:spTree>
    <p:extLst>
      <p:ext uri="{BB962C8B-B14F-4D97-AF65-F5344CB8AC3E}">
        <p14:creationId xmlns:p14="http://schemas.microsoft.com/office/powerpoint/2010/main" val="37783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0523077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38381" y="206514"/>
            <a:ext cx="3562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 WEEK: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14400"/>
            <a:ext cx="8675791" cy="381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a typeface="Calibri"/>
                <a:cs typeface="Times New Roman"/>
              </a:rPr>
              <a:t>Sun.      	Are you Seal or Mark? How to know.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a typeface="Calibri"/>
                <a:cs typeface="Times New Roman"/>
              </a:rPr>
              <a:t>Mon.	For such a Time as </a:t>
            </a:r>
            <a:r>
              <a:rPr lang="en-US" sz="2800" b="1" dirty="0" smtClean="0">
                <a:solidFill>
                  <a:schemeClr val="bg1"/>
                </a:solidFill>
                <a:ea typeface="Calibri"/>
                <a:cs typeface="Times New Roman"/>
              </a:rPr>
              <a:t>This</a:t>
            </a:r>
            <a:endParaRPr lang="en-US" sz="28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a typeface="Calibri"/>
                <a:cs typeface="Times New Roman"/>
              </a:rPr>
              <a:t>Tues.	Divide and Conquer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a typeface="Calibri"/>
                <a:cs typeface="Times New Roman"/>
              </a:rPr>
              <a:t>Wed.	Where will you 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  <a:ea typeface="Calibri"/>
                <a:cs typeface="Times New Roman"/>
              </a:rPr>
              <a:t>pend Eternity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a typeface="Calibri"/>
                <a:cs typeface="Times New Roman"/>
              </a:rPr>
              <a:t>Thurs.	 Dress it and Keep it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	</a:t>
            </a:r>
            <a:endParaRPr lang="en-US" sz="24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118634"/>
            <a:ext cx="2185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99" y="5029200"/>
            <a:ext cx="8812697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“There are many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precious truths </a:t>
            </a:r>
            <a:r>
              <a:rPr lang="en-US" sz="2800" dirty="0"/>
              <a:t>contained in the Word of God, but it is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truth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n-US" sz="2800" dirty="0"/>
              <a:t>that the flock needs </a:t>
            </a:r>
            <a:r>
              <a:rPr lang="en-US" sz="2800" dirty="0" smtClean="0"/>
              <a:t>now.” </a:t>
            </a:r>
          </a:p>
          <a:p>
            <a:r>
              <a:rPr lang="en-US" sz="2800" dirty="0" smtClean="0"/>
              <a:t>- </a:t>
            </a:r>
            <a:r>
              <a:rPr lang="en-US" sz="2800" b="1" dirty="0" smtClean="0">
                <a:solidFill>
                  <a:srgbClr val="00B0F0"/>
                </a:solidFill>
              </a:rPr>
              <a:t>{Early Writings pg. 63}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733907"/>
            <a:ext cx="8763000" cy="142893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523083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55558" y="206514"/>
            <a:ext cx="3127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 WEEK: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838200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Sun.      	Rise Peter Kill and Eat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Mon.	How Art Thou Fallen?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Tues.	Identifying the Beast, Avoiding the Number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Wed.	When God Says Remember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Thurs.	How to Keep the Honey and Spend the Money	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118634"/>
            <a:ext cx="2185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56" y="4473476"/>
            <a:ext cx="912374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“Those who accept the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truth</a:t>
            </a:r>
            <a:r>
              <a:rPr lang="en-US" sz="2400" b="1" dirty="0"/>
              <a:t> and are sanctified through it have an intense desire to represent the truth in their life and character. They have a deep yearning of soul that others may see the light and rejoice in it. As the true watchman goes </a:t>
            </a:r>
            <a:r>
              <a:rPr lang="en-US" sz="2400" b="1" dirty="0" smtClean="0"/>
              <a:t>forth…from </a:t>
            </a:r>
            <a:r>
              <a:rPr lang="en-US" sz="2400" b="1" dirty="0"/>
              <a:t>time to time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 supplies of things new and old need to be brought forth </a:t>
            </a:r>
            <a:r>
              <a:rPr lang="en-US" sz="2400" b="1" dirty="0"/>
              <a:t>from the storehouse of God's word</a:t>
            </a:r>
            <a:r>
              <a:rPr lang="en-US" sz="2400" b="1" dirty="0" smtClean="0"/>
              <a:t>..”- </a:t>
            </a:r>
            <a:r>
              <a:rPr lang="en-US" sz="2400" b="1" dirty="0" smtClean="0">
                <a:solidFill>
                  <a:srgbClr val="00B0F0"/>
                </a:solidFill>
              </a:rPr>
              <a:t>{Counsels on Health pg. 564}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257419"/>
            <a:ext cx="8763000" cy="142893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516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 LOVES YOU        THIS MUCH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Roboman</dc:creator>
  <cp:lastModifiedBy>Basil Powell</cp:lastModifiedBy>
  <cp:revision>173</cp:revision>
  <dcterms:created xsi:type="dcterms:W3CDTF">2014-06-12T19:30:29Z</dcterms:created>
  <dcterms:modified xsi:type="dcterms:W3CDTF">2016-07-17T19:44:30Z</dcterms:modified>
</cp:coreProperties>
</file>